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4"/>
  </p:sldMasterIdLst>
  <p:sldIdLst>
    <p:sldId id="265" r:id="rId5"/>
  </p:sldIdLst>
  <p:sldSz cx="6858000" cy="93599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9E0360-D2FD-4593-BA08-B0BA108BE421}" v="3" dt="2024-08-14T11:14:28.4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60"/>
  </p:normalViewPr>
  <p:slideViewPr>
    <p:cSldViewPr snapToGrid="0">
      <p:cViewPr varScale="1">
        <p:scale>
          <a:sx n="61" d="100"/>
          <a:sy n="61" d="100"/>
        </p:scale>
        <p:origin x="21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i Islam" userId="2c760dcb-2407-4303-a137-f4b52dcb2f88" providerId="ADAL" clId="{958098D2-1CA6-40A7-AE98-21B357AB1769}"/>
    <pc:docChg chg="modSld">
      <pc:chgData name="Ami Islam" userId="2c760dcb-2407-4303-a137-f4b52dcb2f88" providerId="ADAL" clId="{958098D2-1CA6-40A7-AE98-21B357AB1769}" dt="2024-08-14T12:33:49.810" v="1" actId="113"/>
      <pc:docMkLst>
        <pc:docMk/>
      </pc:docMkLst>
      <pc:sldChg chg="modSp mod">
        <pc:chgData name="Ami Islam" userId="2c760dcb-2407-4303-a137-f4b52dcb2f88" providerId="ADAL" clId="{958098D2-1CA6-40A7-AE98-21B357AB1769}" dt="2024-08-14T12:33:49.810" v="1" actId="113"/>
        <pc:sldMkLst>
          <pc:docMk/>
          <pc:sldMk cId="2960172631" sldId="265"/>
        </pc:sldMkLst>
        <pc:spChg chg="mod">
          <ac:chgData name="Ami Islam" userId="2c760dcb-2407-4303-a137-f4b52dcb2f88" providerId="ADAL" clId="{958098D2-1CA6-40A7-AE98-21B357AB1769}" dt="2024-08-14T12:33:49.810" v="1" actId="113"/>
          <ac:spMkLst>
            <pc:docMk/>
            <pc:sldMk cId="2960172631" sldId="265"/>
            <ac:spMk id="11" creationId="{C118C517-D3CF-8186-BEB8-1AC8454A3F62}"/>
          </ac:spMkLst>
        </pc:spChg>
      </pc:sldChg>
    </pc:docChg>
  </pc:docChgLst>
  <pc:docChgLst>
    <pc:chgData name="Ami Islam" userId="2c760dcb-2407-4303-a137-f4b52dcb2f88" providerId="ADAL" clId="{9F9E0360-D2FD-4593-BA08-B0BA108BE421}"/>
    <pc:docChg chg="custSel modSld">
      <pc:chgData name="Ami Islam" userId="2c760dcb-2407-4303-a137-f4b52dcb2f88" providerId="ADAL" clId="{9F9E0360-D2FD-4593-BA08-B0BA108BE421}" dt="2024-08-14T11:18:02.119" v="4" actId="478"/>
      <pc:docMkLst>
        <pc:docMk/>
      </pc:docMkLst>
      <pc:sldChg chg="delSp modSp mod">
        <pc:chgData name="Ami Islam" userId="2c760dcb-2407-4303-a137-f4b52dcb2f88" providerId="ADAL" clId="{9F9E0360-D2FD-4593-BA08-B0BA108BE421}" dt="2024-08-14T11:18:02.119" v="4" actId="478"/>
        <pc:sldMkLst>
          <pc:docMk/>
          <pc:sldMk cId="2671375550" sldId="263"/>
        </pc:sldMkLst>
        <pc:spChg chg="mod">
          <ac:chgData name="Ami Islam" userId="2c760dcb-2407-4303-a137-f4b52dcb2f88" providerId="ADAL" clId="{9F9E0360-D2FD-4593-BA08-B0BA108BE421}" dt="2024-08-14T11:14:43.984" v="0" actId="20577"/>
          <ac:spMkLst>
            <pc:docMk/>
            <pc:sldMk cId="2671375550" sldId="263"/>
            <ac:spMk id="11" creationId="{C118C517-D3CF-8186-BEB8-1AC8454A3F62}"/>
          </ac:spMkLst>
        </pc:spChg>
        <pc:spChg chg="del">
          <ac:chgData name="Ami Islam" userId="2c760dcb-2407-4303-a137-f4b52dcb2f88" providerId="ADAL" clId="{9F9E0360-D2FD-4593-BA08-B0BA108BE421}" dt="2024-08-14T11:17:57.080" v="1" actId="478"/>
          <ac:spMkLst>
            <pc:docMk/>
            <pc:sldMk cId="2671375550" sldId="263"/>
            <ac:spMk id="31" creationId="{1C33C6E8-B0C0-27A9-9AA6-3E76DDF7B7B8}"/>
          </ac:spMkLst>
        </pc:spChg>
        <pc:spChg chg="del">
          <ac:chgData name="Ami Islam" userId="2c760dcb-2407-4303-a137-f4b52dcb2f88" providerId="ADAL" clId="{9F9E0360-D2FD-4593-BA08-B0BA108BE421}" dt="2024-08-14T11:18:02.119" v="4" actId="478"/>
          <ac:spMkLst>
            <pc:docMk/>
            <pc:sldMk cId="2671375550" sldId="263"/>
            <ac:spMk id="32" creationId="{7D38A5E2-CEB4-E991-419C-56443E56235E}"/>
          </ac:spMkLst>
        </pc:spChg>
        <pc:spChg chg="del">
          <ac:chgData name="Ami Islam" userId="2c760dcb-2407-4303-a137-f4b52dcb2f88" providerId="ADAL" clId="{9F9E0360-D2FD-4593-BA08-B0BA108BE421}" dt="2024-08-14T11:18:00.351" v="3" actId="478"/>
          <ac:spMkLst>
            <pc:docMk/>
            <pc:sldMk cId="2671375550" sldId="263"/>
            <ac:spMk id="37" creationId="{8A33FB99-9EE5-308D-3961-92765682B406}"/>
          </ac:spMkLst>
        </pc:spChg>
        <pc:spChg chg="del">
          <ac:chgData name="Ami Islam" userId="2c760dcb-2407-4303-a137-f4b52dcb2f88" providerId="ADAL" clId="{9F9E0360-D2FD-4593-BA08-B0BA108BE421}" dt="2024-08-14T11:17:58.808" v="2" actId="478"/>
          <ac:spMkLst>
            <pc:docMk/>
            <pc:sldMk cId="2671375550" sldId="263"/>
            <ac:spMk id="38" creationId="{22BF0D08-B543-E983-4FBE-A1EDA81AD874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531818"/>
            <a:ext cx="5829300" cy="325863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916115"/>
            <a:ext cx="5143500" cy="225980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5706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388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98328"/>
            <a:ext cx="1478756" cy="793208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98328"/>
            <a:ext cx="4350544" cy="79320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7965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2677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333478"/>
            <a:ext cx="5915025" cy="3893458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263769"/>
            <a:ext cx="5915025" cy="204747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9576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91640"/>
            <a:ext cx="2914650" cy="59387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91640"/>
            <a:ext cx="2914650" cy="59387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748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98330"/>
            <a:ext cx="5915025" cy="18091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94476"/>
            <a:ext cx="2901255" cy="112448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418964"/>
            <a:ext cx="2901255" cy="50287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94476"/>
            <a:ext cx="2915543" cy="1124487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418964"/>
            <a:ext cx="2915543" cy="50287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5430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6912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0864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23993"/>
            <a:ext cx="2211884" cy="218397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47654"/>
            <a:ext cx="3471863" cy="6651596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807970"/>
            <a:ext cx="2211884" cy="520211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473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23993"/>
            <a:ext cx="2211884" cy="218397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47654"/>
            <a:ext cx="3471863" cy="6651596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807970"/>
            <a:ext cx="2211884" cy="520211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3331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98330"/>
            <a:ext cx="5915025" cy="1809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91640"/>
            <a:ext cx="5915025" cy="5938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675243"/>
            <a:ext cx="1543050" cy="49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88B40-7F0E-4EF4-9774-0CAAFBDF7EFE}" type="datetimeFigureOut">
              <a:rPr lang="en-GB" smtClean="0"/>
              <a:t>14/08/2024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675243"/>
            <a:ext cx="2314575" cy="49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675243"/>
            <a:ext cx="1543050" cy="4983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C75B5-4FE5-4E5D-B66A-35D6A49CED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29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876D0CE5-FAAC-094D-C944-F86DD78A5DEF}"/>
              </a:ext>
            </a:extLst>
          </p:cNvPr>
          <p:cNvGrpSpPr/>
          <p:nvPr/>
        </p:nvGrpSpPr>
        <p:grpSpPr>
          <a:xfrm>
            <a:off x="-16426" y="-169756"/>
            <a:ext cx="6874426" cy="9699419"/>
            <a:chOff x="-18107" y="-10752990"/>
            <a:chExt cx="7577782" cy="10691813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BC92DCB-E175-69D2-256B-B3742DB26D88}"/>
                </a:ext>
              </a:extLst>
            </p:cNvPr>
            <p:cNvSpPr/>
            <p:nvPr/>
          </p:nvSpPr>
          <p:spPr>
            <a:xfrm>
              <a:off x="-18107" y="-10752990"/>
              <a:ext cx="7577782" cy="10691813"/>
            </a:xfrm>
            <a:prstGeom prst="rect">
              <a:avLst/>
            </a:prstGeom>
            <a:solidFill>
              <a:srgbClr val="04182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33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D90C392E-9D2E-6CED-73ED-BB1C1F0509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9846" t="603" b="62693"/>
            <a:stretch/>
          </p:blipFill>
          <p:spPr>
            <a:xfrm>
              <a:off x="0" y="-5338843"/>
              <a:ext cx="5788940" cy="5277665"/>
            </a:xfrm>
            <a:prstGeom prst="rect">
              <a:avLst/>
            </a:prstGeom>
          </p:spPr>
        </p:pic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B38333DC-DA89-045A-585B-2667852A6C6D}"/>
              </a:ext>
            </a:extLst>
          </p:cNvPr>
          <p:cNvSpPr>
            <a:spLocks/>
          </p:cNvSpPr>
          <p:nvPr/>
        </p:nvSpPr>
        <p:spPr>
          <a:xfrm>
            <a:off x="-15509" y="178074"/>
            <a:ext cx="6735808" cy="9327485"/>
          </a:xfrm>
          <a:prstGeom prst="rect">
            <a:avLst/>
          </a:prstGeom>
          <a:solidFill>
            <a:srgbClr val="041827">
              <a:alpha val="5046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33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DC7B2D-B70B-6409-44FA-88FBB9A0EE2B}"/>
              </a:ext>
            </a:extLst>
          </p:cNvPr>
          <p:cNvSpPr/>
          <p:nvPr/>
        </p:nvSpPr>
        <p:spPr>
          <a:xfrm>
            <a:off x="326590" y="156824"/>
            <a:ext cx="2939121" cy="14907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659" tIns="41476" rIns="32659" bIns="41476" rtlCol="0" anchor="t"/>
          <a:lstStyle/>
          <a:p>
            <a:r>
              <a:rPr lang="en-GB" sz="1089" b="1" err="1">
                <a:solidFill>
                  <a:schemeClr val="bg1"/>
                </a:solidFill>
                <a:latin typeface="Trebuchet MS"/>
                <a:cs typeface="Space Grotesk" pitchFamily="2" charset="77"/>
              </a:rPr>
              <a:t>Tomoro.ai</a:t>
            </a:r>
            <a:r>
              <a:rPr lang="en-GB" sz="1089" b="1">
                <a:solidFill>
                  <a:schemeClr val="bg1"/>
                </a:solidFill>
                <a:latin typeface="Trebuchet MS"/>
                <a:cs typeface="Space Grotesk" pitchFamily="2" charset="77"/>
              </a:rPr>
              <a:t> </a:t>
            </a:r>
          </a:p>
          <a:p>
            <a:r>
              <a:rPr lang="en-GB" sz="1089" b="1">
                <a:solidFill>
                  <a:srgbClr val="D9FF00"/>
                </a:solidFill>
                <a:latin typeface="Trebuchet MS"/>
                <a:cs typeface="Space Grotesk" pitchFamily="2" charset="77"/>
              </a:rPr>
              <a:t>Recruitment Process</a:t>
            </a:r>
            <a:endParaRPr lang="en-US" sz="1089" b="1">
              <a:solidFill>
                <a:schemeClr val="bg1"/>
              </a:solidFill>
              <a:latin typeface="Trebuchet MS"/>
              <a:cs typeface="Space Grotesk" pitchFamily="2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F9875E-71B2-2F42-485D-51411E85DB14}"/>
              </a:ext>
            </a:extLst>
          </p:cNvPr>
          <p:cNvSpPr/>
          <p:nvPr/>
        </p:nvSpPr>
        <p:spPr>
          <a:xfrm>
            <a:off x="333880" y="2059942"/>
            <a:ext cx="2975748" cy="38341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659" tIns="41476" rIns="32659" bIns="41476" rtlCol="0" anchor="t"/>
          <a:lstStyle/>
          <a:p>
            <a:r>
              <a:rPr lang="en-GB" sz="1814">
                <a:solidFill>
                  <a:schemeClr val="bg1"/>
                </a:solidFill>
                <a:latin typeface="Trebuchet MS"/>
              </a:rPr>
              <a:t>Welcome to </a:t>
            </a:r>
            <a:r>
              <a:rPr lang="en-GB" sz="1814" err="1">
                <a:solidFill>
                  <a:schemeClr val="bg1"/>
                </a:solidFill>
                <a:latin typeface="Trebuchet MS"/>
              </a:rPr>
              <a:t>Tomoro's</a:t>
            </a:r>
            <a:r>
              <a:rPr lang="en-GB" sz="1814">
                <a:solidFill>
                  <a:schemeClr val="bg1"/>
                </a:solidFill>
                <a:latin typeface="Trebuchet MS"/>
              </a:rPr>
              <a:t> recruitment journey.</a:t>
            </a:r>
          </a:p>
          <a:p>
            <a:pPr algn="l"/>
            <a:endParaRPr lang="en-GB" sz="1814">
              <a:solidFill>
                <a:schemeClr val="bg1"/>
              </a:solidFill>
              <a:latin typeface="Trebuchet MS" panose="020B0703020202090204" pitchFamily="34" charset="0"/>
              <a:cs typeface="Space Grotesk" pitchFamily="2" charset="77"/>
            </a:endParaRPr>
          </a:p>
          <a:p>
            <a:r>
              <a:rPr lang="en-GB" sz="1452">
                <a:solidFill>
                  <a:schemeClr val="bg1"/>
                </a:solidFill>
                <a:latin typeface="Trebuchet MS"/>
              </a:rPr>
              <a:t>Our people live and breathe data and AI, coupled with real business and consulting expertise. </a:t>
            </a:r>
          </a:p>
          <a:p>
            <a:endParaRPr lang="en-GB" sz="1452">
              <a:solidFill>
                <a:schemeClr val="bg1"/>
              </a:solidFill>
              <a:latin typeface="Trebuchet MS"/>
              <a:cs typeface="Space Grotesk" pitchFamily="2" charset="77"/>
            </a:endParaRPr>
          </a:p>
          <a:p>
            <a:r>
              <a:rPr lang="en-GB" sz="1452">
                <a:solidFill>
                  <a:schemeClr val="bg1"/>
                </a:solidFill>
                <a:latin typeface="Trebuchet MS"/>
                <a:cs typeface="Space Grotesk" pitchFamily="2" charset="77"/>
              </a:rPr>
              <a:t>Show us how you'll help to realise our mission to make 3-day working week a reality.</a:t>
            </a:r>
            <a:endParaRPr lang="en-GB" sz="1452">
              <a:solidFill>
                <a:schemeClr val="bg1"/>
              </a:solidFill>
              <a:latin typeface="Trebuchet MS" panose="020B0703020202090204" pitchFamily="34" charset="0"/>
              <a:cs typeface="Space Grotesk" pitchFamily="2" charset="77"/>
            </a:endParaRPr>
          </a:p>
          <a:p>
            <a:pPr fontAlgn="base"/>
            <a:endParaRPr lang="en-GB" sz="907">
              <a:solidFill>
                <a:schemeClr val="bg1"/>
              </a:solidFill>
              <a:latin typeface="Trebuchet MS" panose="020B0703020202090204" pitchFamily="34" charset="0"/>
              <a:cs typeface="Space Grotesk" pitchFamily="2" charset="77"/>
            </a:endParaRPr>
          </a:p>
          <a:p>
            <a:pPr fontAlgn="base"/>
            <a:endParaRPr lang="en-GB" sz="907">
              <a:solidFill>
                <a:schemeClr val="bg1"/>
              </a:solidFill>
              <a:latin typeface="Trebuchet MS" panose="020B0703020202090204" pitchFamily="34" charset="0"/>
              <a:cs typeface="Space Grotesk" pitchFamily="2" charset="77"/>
            </a:endParaRPr>
          </a:p>
        </p:txBody>
      </p:sp>
      <p:pic>
        <p:nvPicPr>
          <p:cNvPr id="12" name="Picture 11" descr="A black and blue text&#10;&#10;Description automatically generated">
            <a:extLst>
              <a:ext uri="{FF2B5EF4-FFF2-40B4-BE49-F238E27FC236}">
                <a16:creationId xmlns:a16="http://schemas.microsoft.com/office/drawing/2014/main" id="{851E647F-49D7-3AE8-2C5C-9CD672D083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06868" y="8692074"/>
            <a:ext cx="1224696" cy="489878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E090EC6-929F-99A4-A108-8D1FCF050270}"/>
              </a:ext>
            </a:extLst>
          </p:cNvPr>
          <p:cNvGrpSpPr/>
          <p:nvPr/>
        </p:nvGrpSpPr>
        <p:grpSpPr>
          <a:xfrm>
            <a:off x="326437" y="8822708"/>
            <a:ext cx="1972542" cy="228610"/>
            <a:chOff x="360000" y="5887798"/>
            <a:chExt cx="2174362" cy="252000"/>
          </a:xfrm>
        </p:grpSpPr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3F7D5065-6914-BC7A-C794-893BB1B1B5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000" y="5887798"/>
              <a:ext cx="929362" cy="25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4">
              <a:extLst>
                <a:ext uri="{FF2B5EF4-FFF2-40B4-BE49-F238E27FC236}">
                  <a16:creationId xmlns:a16="http://schemas.microsoft.com/office/drawing/2014/main" id="{93CF8A5C-F49F-C94B-A986-3B8CBAC0B2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grayscl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2362" y="5905798"/>
              <a:ext cx="1152000" cy="21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3D2B4426-4D32-9E34-8BAA-E2D374CFC505}"/>
              </a:ext>
            </a:extLst>
          </p:cNvPr>
          <p:cNvSpPr/>
          <p:nvPr/>
        </p:nvSpPr>
        <p:spPr>
          <a:xfrm>
            <a:off x="280260" y="8478683"/>
            <a:ext cx="1778563" cy="228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7">
                <a:solidFill>
                  <a:schemeClr val="bg1"/>
                </a:solidFill>
                <a:latin typeface="Trebuchet MS" panose="020B0703020202090204" pitchFamily="34" charset="0"/>
              </a:rPr>
              <a:t>In partnership with: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89E47C7-4777-8B02-E9A1-73259EC89202}"/>
              </a:ext>
            </a:extLst>
          </p:cNvPr>
          <p:cNvSpPr/>
          <p:nvPr/>
        </p:nvSpPr>
        <p:spPr>
          <a:xfrm>
            <a:off x="3592149" y="2491643"/>
            <a:ext cx="1057300" cy="649031"/>
          </a:xfrm>
          <a:prstGeom prst="roundRect">
            <a:avLst/>
          </a:prstGeom>
          <a:solidFill>
            <a:srgbClr val="5796C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89" b="1">
                <a:solidFill>
                  <a:srgbClr val="041728"/>
                </a:solidFill>
                <a:latin typeface="Trebuchet MS" panose="020B0703020202090204" pitchFamily="34" charset="0"/>
              </a:rPr>
              <a:t>First Interview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5B926E-0D69-74A5-D0E2-098EC50C8F36}"/>
              </a:ext>
            </a:extLst>
          </p:cNvPr>
          <p:cNvSpPr/>
          <p:nvPr/>
        </p:nvSpPr>
        <p:spPr>
          <a:xfrm>
            <a:off x="3592299" y="2007748"/>
            <a:ext cx="2939269" cy="46003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659" rIns="32659" rtlCol="0" anchor="t"/>
          <a:lstStyle/>
          <a:p>
            <a:pPr algn="l" rtl="0" fontAlgn="base"/>
            <a:endParaRPr lang="en-GB" sz="907">
              <a:solidFill>
                <a:schemeClr val="bg1"/>
              </a:solidFill>
              <a:latin typeface="Trebuchet MS" panose="020B0703020202090204" pitchFamily="34" charset="0"/>
              <a:cs typeface="Space Grotesk" pitchFamily="2" charset="77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910D8D-B498-5361-610D-D0AE56B0E5B4}"/>
              </a:ext>
            </a:extLst>
          </p:cNvPr>
          <p:cNvSpPr/>
          <p:nvPr/>
        </p:nvSpPr>
        <p:spPr>
          <a:xfrm>
            <a:off x="4649453" y="2491643"/>
            <a:ext cx="1882115" cy="649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53" b="1" dirty="0">
                <a:latin typeface="Trebuchet MS" panose="020B0703020202090204" pitchFamily="34" charset="0"/>
              </a:rPr>
              <a:t>45-60 minutes</a:t>
            </a:r>
          </a:p>
          <a:p>
            <a:r>
              <a:rPr lang="en-GB" sz="953" dirty="0"/>
              <a:t>Introduce you to </a:t>
            </a:r>
            <a:r>
              <a:rPr lang="en-GB" sz="953" dirty="0" err="1"/>
              <a:t>Tomoro</a:t>
            </a:r>
            <a:r>
              <a:rPr lang="en-GB" sz="953" dirty="0"/>
              <a:t> &amp; the role in more detail, learn about your career aspirations.</a:t>
            </a:r>
            <a:endParaRPr lang="en-US" sz="953" dirty="0">
              <a:latin typeface="Trebuchet MS" panose="020B070302020209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E6BC9C6-7ADA-646D-BF75-5F6964328E7A}"/>
              </a:ext>
            </a:extLst>
          </p:cNvPr>
          <p:cNvSpPr/>
          <p:nvPr/>
        </p:nvSpPr>
        <p:spPr>
          <a:xfrm>
            <a:off x="3592149" y="3421177"/>
            <a:ext cx="1057300" cy="649031"/>
          </a:xfrm>
          <a:prstGeom prst="roundRect">
            <a:avLst/>
          </a:prstGeom>
          <a:noFill/>
          <a:ln>
            <a:solidFill>
              <a:srgbClr val="83BAC1"/>
            </a:solidFill>
            <a:prstDash val="dash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89" b="1">
                <a:solidFill>
                  <a:schemeClr val="bg1"/>
                </a:solidFill>
                <a:latin typeface="Trebuchet MS" panose="020B0703020202090204" pitchFamily="34" charset="0"/>
              </a:rPr>
              <a:t>Technical Assignment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2E07D9-C286-A028-5246-76863A4CACE0}"/>
              </a:ext>
            </a:extLst>
          </p:cNvPr>
          <p:cNvSpPr/>
          <p:nvPr/>
        </p:nvSpPr>
        <p:spPr>
          <a:xfrm>
            <a:off x="4649453" y="3421177"/>
            <a:ext cx="1882115" cy="649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53" tIns="41476" rIns="82953" bIns="41476" rtlCol="0" anchor="ctr"/>
          <a:lstStyle/>
          <a:p>
            <a:r>
              <a:rPr lang="en-US" sz="953" b="1" dirty="0">
                <a:latin typeface="Trebuchet MS" panose="020B0703020202090204" pitchFamily="34" charset="0"/>
              </a:rPr>
              <a:t>Return within 1 week</a:t>
            </a:r>
          </a:p>
          <a:p>
            <a:r>
              <a:rPr lang="en-GB" sz="953" dirty="0"/>
              <a:t>Demonstrate your technical capabilities</a:t>
            </a:r>
            <a:endParaRPr lang="en-GB" sz="953" dirty="0">
              <a:latin typeface="Aptos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4990566-1B88-AB31-30A0-31BAC294F538}"/>
              </a:ext>
            </a:extLst>
          </p:cNvPr>
          <p:cNvSpPr/>
          <p:nvPr/>
        </p:nvSpPr>
        <p:spPr>
          <a:xfrm>
            <a:off x="3592149" y="4350711"/>
            <a:ext cx="1057300" cy="649031"/>
          </a:xfrm>
          <a:prstGeom prst="roundRect">
            <a:avLst/>
          </a:prstGeom>
          <a:solidFill>
            <a:srgbClr val="B7E49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89" b="1">
                <a:solidFill>
                  <a:srgbClr val="041728"/>
                </a:solidFill>
                <a:latin typeface="Trebuchet MS" panose="020B0703020202090204" pitchFamily="34" charset="0"/>
              </a:rPr>
              <a:t>Technical Interview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5BFFFE0-0EF5-9C50-5427-3055DCB4FDAB}"/>
              </a:ext>
            </a:extLst>
          </p:cNvPr>
          <p:cNvSpPr/>
          <p:nvPr/>
        </p:nvSpPr>
        <p:spPr>
          <a:xfrm>
            <a:off x="3592149" y="5280245"/>
            <a:ext cx="1057300" cy="649031"/>
          </a:xfrm>
          <a:prstGeom prst="roundRect">
            <a:avLst/>
          </a:prstGeom>
          <a:solidFill>
            <a:srgbClr val="CEF75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89" b="1">
                <a:solidFill>
                  <a:srgbClr val="041728"/>
                </a:solidFill>
                <a:latin typeface="Trebuchet MS" panose="020B0703020202090204" pitchFamily="34" charset="0"/>
              </a:rPr>
              <a:t>Final Interview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97EDCBB-5C27-B35A-9182-189A545C8991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4120799" y="3140670"/>
            <a:ext cx="0" cy="244660"/>
          </a:xfrm>
          <a:prstGeom prst="straightConnector1">
            <a:avLst/>
          </a:prstGeom>
          <a:ln>
            <a:solidFill>
              <a:srgbClr val="5796C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EC40F4-B5BC-B232-3467-F5FFAA0D6FE2}"/>
              </a:ext>
            </a:extLst>
          </p:cNvPr>
          <p:cNvCxnSpPr>
            <a:cxnSpLocks/>
          </p:cNvCxnSpPr>
          <p:nvPr/>
        </p:nvCxnSpPr>
        <p:spPr>
          <a:xfrm>
            <a:off x="4119564" y="4070204"/>
            <a:ext cx="0" cy="244660"/>
          </a:xfrm>
          <a:prstGeom prst="straightConnector1">
            <a:avLst/>
          </a:prstGeom>
          <a:ln>
            <a:solidFill>
              <a:srgbClr val="83BAC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08D3172-0004-081F-21D7-9934C0FD4B4E}"/>
              </a:ext>
            </a:extLst>
          </p:cNvPr>
          <p:cNvCxnSpPr>
            <a:cxnSpLocks/>
          </p:cNvCxnSpPr>
          <p:nvPr/>
        </p:nvCxnSpPr>
        <p:spPr>
          <a:xfrm>
            <a:off x="4119564" y="4981090"/>
            <a:ext cx="0" cy="244660"/>
          </a:xfrm>
          <a:prstGeom prst="straightConnector1">
            <a:avLst/>
          </a:prstGeom>
          <a:ln>
            <a:solidFill>
              <a:srgbClr val="B7E49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2D0A872-520B-2819-D33D-01DE310374F1}"/>
              </a:ext>
            </a:extLst>
          </p:cNvPr>
          <p:cNvSpPr/>
          <p:nvPr/>
        </p:nvSpPr>
        <p:spPr>
          <a:xfrm>
            <a:off x="4646839" y="4350711"/>
            <a:ext cx="1882115" cy="649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53" b="1" dirty="0">
                <a:latin typeface="Trebuchet MS" panose="020B0703020202090204" pitchFamily="34" charset="0"/>
              </a:rPr>
              <a:t>60-90 minutes</a:t>
            </a:r>
          </a:p>
          <a:p>
            <a:r>
              <a:rPr lang="en-GB" sz="953" dirty="0"/>
              <a:t>Explore your technical experience in more detail with a collaborative solution design and live coding</a:t>
            </a:r>
            <a:endParaRPr lang="en-US" sz="953" dirty="0">
              <a:latin typeface="Trebuchet MS" panose="020B070302020209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AC6CC04-6230-5C34-8921-80EE7AD149FB}"/>
              </a:ext>
            </a:extLst>
          </p:cNvPr>
          <p:cNvSpPr/>
          <p:nvPr/>
        </p:nvSpPr>
        <p:spPr>
          <a:xfrm>
            <a:off x="4647772" y="5280245"/>
            <a:ext cx="1882115" cy="649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53" tIns="41476" rIns="82953" bIns="41476" rtlCol="0" anchor="ctr"/>
          <a:lstStyle/>
          <a:p>
            <a:r>
              <a:rPr lang="en-US" sz="953" b="1" dirty="0">
                <a:latin typeface="Trebuchet MS" panose="020B0703020202090204" pitchFamily="34" charset="0"/>
              </a:rPr>
              <a:t>45-60 minutes</a:t>
            </a:r>
          </a:p>
          <a:p>
            <a:r>
              <a:rPr lang="en-GB" sz="953" dirty="0"/>
              <a:t>Ask any remaining questions, discuss the </a:t>
            </a:r>
            <a:r>
              <a:rPr lang="en-GB" sz="953" dirty="0" err="1"/>
              <a:t>Tomoro</a:t>
            </a:r>
            <a:r>
              <a:rPr lang="en-GB" sz="953" dirty="0"/>
              <a:t> principles and employee package at </a:t>
            </a:r>
            <a:r>
              <a:rPr lang="en-GB" sz="953" dirty="0" err="1"/>
              <a:t>Tomoro</a:t>
            </a:r>
            <a:endParaRPr lang="en-US" sz="953" dirty="0">
              <a:latin typeface="Trebuchet MS" panose="020B070302020209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C1759EB-8E29-053E-B729-2F096821EE81}"/>
              </a:ext>
            </a:extLst>
          </p:cNvPr>
          <p:cNvSpPr/>
          <p:nvPr/>
        </p:nvSpPr>
        <p:spPr>
          <a:xfrm>
            <a:off x="3593262" y="6999232"/>
            <a:ext cx="2939269" cy="12983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659" tIns="41476" rIns="32659" bIns="41476" rtlCol="0" anchor="t"/>
          <a:lstStyle/>
          <a:p>
            <a:pPr algn="l" rtl="0" fontAlgn="base"/>
            <a:endParaRPr lang="en-GB" sz="907">
              <a:solidFill>
                <a:schemeClr val="bg1"/>
              </a:solidFill>
              <a:latin typeface="Trebuchet MS" panose="020B0703020202090204" pitchFamily="34" charset="0"/>
              <a:cs typeface="Space Grotesk" pitchFamily="2" charset="77"/>
            </a:endParaRPr>
          </a:p>
          <a:p>
            <a:pPr algn="l" rtl="0" fontAlgn="base"/>
            <a:endParaRPr lang="en-GB" sz="907">
              <a:solidFill>
                <a:schemeClr val="bg1"/>
              </a:solidFill>
              <a:latin typeface="Trebuchet MS" panose="020B0703020202090204" pitchFamily="34" charset="0"/>
              <a:cs typeface="Space Grotesk" pitchFamily="2" charset="77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9BE1EEA-B4E5-A2C5-98CB-C92A7B906F5C}"/>
              </a:ext>
            </a:extLst>
          </p:cNvPr>
          <p:cNvSpPr/>
          <p:nvPr/>
        </p:nvSpPr>
        <p:spPr>
          <a:xfrm>
            <a:off x="3575868" y="6209997"/>
            <a:ext cx="1057300" cy="649031"/>
          </a:xfrm>
          <a:prstGeom prst="roundRect">
            <a:avLst/>
          </a:prstGeom>
          <a:solidFill>
            <a:srgbClr val="D9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89" b="1">
                <a:solidFill>
                  <a:srgbClr val="041728"/>
                </a:solidFill>
                <a:latin typeface="Trebuchet MS" panose="020B0703020202090204" pitchFamily="34" charset="0"/>
              </a:rPr>
              <a:t>Offer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674F422-693C-7739-1DA2-404794E5B618}"/>
              </a:ext>
            </a:extLst>
          </p:cNvPr>
          <p:cNvCxnSpPr>
            <a:cxnSpLocks/>
          </p:cNvCxnSpPr>
          <p:nvPr/>
        </p:nvCxnSpPr>
        <p:spPr>
          <a:xfrm>
            <a:off x="4103283" y="5910841"/>
            <a:ext cx="0" cy="244660"/>
          </a:xfrm>
          <a:prstGeom prst="straightConnector1">
            <a:avLst/>
          </a:prstGeom>
          <a:ln>
            <a:solidFill>
              <a:srgbClr val="CEF75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Freeform 39">
            <a:extLst>
              <a:ext uri="{FF2B5EF4-FFF2-40B4-BE49-F238E27FC236}">
                <a16:creationId xmlns:a16="http://schemas.microsoft.com/office/drawing/2014/main" id="{FE959487-A5EE-6DE4-153A-BD9A6B2456DA}"/>
              </a:ext>
            </a:extLst>
          </p:cNvPr>
          <p:cNvSpPr/>
          <p:nvPr/>
        </p:nvSpPr>
        <p:spPr>
          <a:xfrm>
            <a:off x="3114143" y="4674214"/>
            <a:ext cx="487223" cy="1881609"/>
          </a:xfrm>
          <a:custGeom>
            <a:avLst/>
            <a:gdLst>
              <a:gd name="connsiteX0" fmla="*/ 457200 w 457200"/>
              <a:gd name="connsiteY0" fmla="*/ 0 h 2074126"/>
              <a:gd name="connsiteX1" fmla="*/ 0 w 457200"/>
              <a:gd name="connsiteY1" fmla="*/ 0 h 2074126"/>
              <a:gd name="connsiteX2" fmla="*/ 0 w 457200"/>
              <a:gd name="connsiteY2" fmla="*/ 2074126 h 2074126"/>
              <a:gd name="connsiteX3" fmla="*/ 312234 w 457200"/>
              <a:gd name="connsiteY3" fmla="*/ 2074126 h 2074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" h="2074126">
                <a:moveTo>
                  <a:pt x="457200" y="0"/>
                </a:moveTo>
                <a:lnTo>
                  <a:pt x="0" y="0"/>
                </a:lnTo>
                <a:lnTo>
                  <a:pt x="0" y="2074126"/>
                </a:lnTo>
                <a:lnTo>
                  <a:pt x="312234" y="2074126"/>
                </a:lnTo>
              </a:path>
            </a:pathLst>
          </a:custGeom>
          <a:noFill/>
          <a:ln>
            <a:gradFill>
              <a:gsLst>
                <a:gs pos="0">
                  <a:srgbClr val="B7E491"/>
                </a:gs>
                <a:gs pos="100000">
                  <a:srgbClr val="D9FF00"/>
                </a:gs>
              </a:gsLst>
              <a:lin ang="5400000" scaled="1"/>
            </a:gradFill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33"/>
          </a:p>
        </p:txBody>
      </p:sp>
      <p:sp>
        <p:nvSpPr>
          <p:cNvPr id="47" name="Freeform 46">
            <a:extLst>
              <a:ext uri="{FF2B5EF4-FFF2-40B4-BE49-F238E27FC236}">
                <a16:creationId xmlns:a16="http://schemas.microsoft.com/office/drawing/2014/main" id="{39B77032-D57F-C08D-4332-01D619E4D33C}"/>
              </a:ext>
            </a:extLst>
          </p:cNvPr>
          <p:cNvSpPr/>
          <p:nvPr/>
        </p:nvSpPr>
        <p:spPr>
          <a:xfrm>
            <a:off x="3365929" y="3746680"/>
            <a:ext cx="221074" cy="1881609"/>
          </a:xfrm>
          <a:custGeom>
            <a:avLst/>
            <a:gdLst>
              <a:gd name="connsiteX0" fmla="*/ 457200 w 457200"/>
              <a:gd name="connsiteY0" fmla="*/ 0 h 2074126"/>
              <a:gd name="connsiteX1" fmla="*/ 0 w 457200"/>
              <a:gd name="connsiteY1" fmla="*/ 0 h 2074126"/>
              <a:gd name="connsiteX2" fmla="*/ 0 w 457200"/>
              <a:gd name="connsiteY2" fmla="*/ 2074126 h 2074126"/>
              <a:gd name="connsiteX3" fmla="*/ 312234 w 457200"/>
              <a:gd name="connsiteY3" fmla="*/ 2074126 h 2074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" h="2074126">
                <a:moveTo>
                  <a:pt x="457200" y="0"/>
                </a:moveTo>
                <a:lnTo>
                  <a:pt x="0" y="0"/>
                </a:lnTo>
                <a:lnTo>
                  <a:pt x="0" y="2074126"/>
                </a:lnTo>
                <a:lnTo>
                  <a:pt x="312234" y="2074126"/>
                </a:lnTo>
              </a:path>
            </a:pathLst>
          </a:custGeom>
          <a:noFill/>
          <a:ln>
            <a:gradFill>
              <a:gsLst>
                <a:gs pos="0">
                  <a:srgbClr val="83BAC1"/>
                </a:gs>
                <a:gs pos="100000">
                  <a:srgbClr val="CEF75A"/>
                </a:gs>
              </a:gsLst>
              <a:lin ang="5400000" scaled="1"/>
            </a:gradFill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33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C56D7CF-54E8-F6E4-54FC-680ED7331642}"/>
              </a:ext>
            </a:extLst>
          </p:cNvPr>
          <p:cNvCxnSpPr>
            <a:cxnSpLocks/>
          </p:cNvCxnSpPr>
          <p:nvPr/>
        </p:nvCxnSpPr>
        <p:spPr>
          <a:xfrm>
            <a:off x="343012" y="1833895"/>
            <a:ext cx="6188404" cy="0"/>
          </a:xfrm>
          <a:prstGeom prst="line">
            <a:avLst/>
          </a:prstGeom>
          <a:ln w="6350" cap="rnd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C118C517-D3CF-8186-BEB8-1AC8454A3F62}"/>
              </a:ext>
            </a:extLst>
          </p:cNvPr>
          <p:cNvSpPr/>
          <p:nvPr/>
        </p:nvSpPr>
        <p:spPr>
          <a:xfrm>
            <a:off x="4631254" y="6227885"/>
            <a:ext cx="1882115" cy="649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953" tIns="41476" rIns="82953" bIns="41476" rtlCol="0" anchor="ctr"/>
          <a:lstStyle/>
          <a:p>
            <a:r>
              <a:rPr lang="en-GB" sz="953" b="1" dirty="0"/>
              <a:t>Receive your offer and discuss start date. </a:t>
            </a:r>
          </a:p>
        </p:txBody>
      </p:sp>
    </p:spTree>
    <p:extLst>
      <p:ext uri="{BB962C8B-B14F-4D97-AF65-F5344CB8AC3E}">
        <p14:creationId xmlns:p14="http://schemas.microsoft.com/office/powerpoint/2010/main" val="2960172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e4f7717-ee2a-488c-8ccd-b02d3a19c0f1">
      <Terms xmlns="http://schemas.microsoft.com/office/infopath/2007/PartnerControls"/>
    </lcf76f155ced4ddcb4097134ff3c332f>
    <TaxCatchAll xmlns="2c198c3d-a3f9-4779-8836-4b1dd3339fa0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F8B0FFED5EC44EBC1A9BD92DBFC03C" ma:contentTypeVersion="15" ma:contentTypeDescription="Create a new document." ma:contentTypeScope="" ma:versionID="7b9b052a0815d93e795a092aa7b3f595">
  <xsd:schema xmlns:xsd="http://www.w3.org/2001/XMLSchema" xmlns:xs="http://www.w3.org/2001/XMLSchema" xmlns:p="http://schemas.microsoft.com/office/2006/metadata/properties" xmlns:ns2="0e4f7717-ee2a-488c-8ccd-b02d3a19c0f1" xmlns:ns3="2c198c3d-a3f9-4779-8836-4b1dd3339fa0" targetNamespace="http://schemas.microsoft.com/office/2006/metadata/properties" ma:root="true" ma:fieldsID="776926bf3f39c33abf86e7393f0c7f48" ns2:_="" ns3:_="">
    <xsd:import namespace="0e4f7717-ee2a-488c-8ccd-b02d3a19c0f1"/>
    <xsd:import namespace="2c198c3d-a3f9-4779-8836-4b1dd3339f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Loca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4f7717-ee2a-488c-8ccd-b02d3a19c0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53c6ae3c-d53d-4587-9f87-e75f96c14ae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198c3d-a3f9-4779-8836-4b1dd3339fa0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9" nillable="true" ma:displayName="Taxonomy Catch All Column" ma:hidden="true" ma:list="{9900c036-61bd-479d-9d02-06f31fd64b8c}" ma:internalName="TaxCatchAll" ma:showField="CatchAllData" ma:web="2c198c3d-a3f9-4779-8836-4b1dd3339f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5A0B48-58ED-470D-B6B5-C7402069ED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D9EDBBD-C3C2-454F-AA91-0E10741B9BC2}">
  <ds:schemaRefs>
    <ds:schemaRef ds:uri="http://schemas.microsoft.com/office/2006/metadata/properties"/>
    <ds:schemaRef ds:uri="http://schemas.microsoft.com/office/infopath/2007/PartnerControls"/>
    <ds:schemaRef ds:uri="0e4f7717-ee2a-488c-8ccd-b02d3a19c0f1"/>
    <ds:schemaRef ds:uri="2c198c3d-a3f9-4779-8836-4b1dd3339fa0"/>
  </ds:schemaRefs>
</ds:datastoreItem>
</file>

<file path=customXml/itemProps3.xml><?xml version="1.0" encoding="utf-8"?>
<ds:datastoreItem xmlns:ds="http://schemas.openxmlformats.org/officeDocument/2006/customXml" ds:itemID="{0E3FF915-903E-4B08-AD7A-BACD58FD71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4f7717-ee2a-488c-8ccd-b02d3a19c0f1"/>
    <ds:schemaRef ds:uri="2c198c3d-a3f9-4779-8836-4b1dd3339f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</TotalTime>
  <Words>126</Words>
  <Application>Microsoft Office PowerPoint</Application>
  <PresentationFormat>Custom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Arial</vt:lpstr>
      <vt:lpstr>Calibri</vt:lpstr>
      <vt:lpstr>Calibri Light</vt:lpstr>
      <vt:lpstr>Trebuchet MS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 Islam</dc:creator>
  <cp:lastModifiedBy>Ami Islam</cp:lastModifiedBy>
  <cp:revision>2</cp:revision>
  <dcterms:created xsi:type="dcterms:W3CDTF">2024-08-14T11:09:56Z</dcterms:created>
  <dcterms:modified xsi:type="dcterms:W3CDTF">2024-08-14T12:33:53Z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0x010100DBF8B0FFED5EC44EBC1A9BD92DBFC03C</vt:lpwstr>
  </property>
  <property fmtid="{D5CDD505-2E9C-101B-9397-08002B2CF9AE}" pid="3" name="MediaServiceImageTags">
    <vt:lpwstr/>
  </property>
</Properties>
</file>

<file path=docProps/thumbnail.jpeg>
</file>